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906000" cy="6858000" type="A4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5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13" y="1000108"/>
            <a:ext cx="8977375" cy="235745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КАЛЕНДАРЬ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16" y="4143380"/>
            <a:ext cx="9644129" cy="250033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Казань</a:t>
            </a:r>
          </a:p>
        </p:txBody>
      </p:sp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2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6" y="274638"/>
            <a:ext cx="521497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16 сентября</a:t>
            </a:r>
            <a:r>
              <a:rPr lang="ru-RU" sz="3200" dirty="0">
                <a:solidFill>
                  <a:srgbClr val="C00000"/>
                </a:solidFill>
              </a:rPr>
              <a:t> –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Международный </a:t>
            </a:r>
            <a:r>
              <a:rPr lang="ru-RU" sz="3200" b="1" dirty="0">
                <a:solidFill>
                  <a:srgbClr val="C00000"/>
                </a:solidFill>
              </a:rPr>
              <a:t>день охраны озонового </a:t>
            </a:r>
            <a:r>
              <a:rPr lang="ru-RU" sz="3200" b="1" dirty="0" smtClean="0">
                <a:solidFill>
                  <a:srgbClr val="C00000"/>
                </a:solidFill>
              </a:rPr>
              <a:t>слоя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2934" y="1714488"/>
            <a:ext cx="5357850" cy="35719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Этот день был провозглашен Генеральной Ассамблеей ООН в 1994 году, а установлен он в память о </a:t>
            </a:r>
            <a:r>
              <a:rPr lang="ru-RU" sz="2200" b="1" dirty="0" err="1" smtClean="0">
                <a:solidFill>
                  <a:srgbClr val="002060"/>
                </a:solidFill>
              </a:rPr>
              <a:t>Монреальском</a:t>
            </a:r>
            <a:r>
              <a:rPr lang="ru-RU" sz="2200" b="1" dirty="0" smtClean="0">
                <a:solidFill>
                  <a:srgbClr val="002060"/>
                </a:solidFill>
              </a:rPr>
              <a:t> протоколе по веществам, разрушающим озоновый слой. </a:t>
            </a:r>
          </a:p>
          <a:p>
            <a:pPr algn="just">
              <a:buNone/>
            </a:pP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libymax.ru/wp-content/uploads/2010/09/worldozone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285728"/>
            <a:ext cx="407196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earth-chronicles.ru/Publications_3/34/8775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0" y="3617935"/>
            <a:ext cx="5040313" cy="30972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8092" y="4072788"/>
            <a:ext cx="42862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Наиболее сильными разрушителями озонового слоя считаются фреоны, которые широко применяются в кондиционерах, холодильниках.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7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562" y="500042"/>
            <a:ext cx="4886328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22 сентября – Всемирный день без автомобиля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48" y="1428735"/>
            <a:ext cx="5143536" cy="300039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Традиция </a:t>
            </a:r>
            <a:r>
              <a:rPr lang="ru-RU" sz="2300" b="1" dirty="0">
                <a:solidFill>
                  <a:srgbClr val="002060"/>
                </a:solidFill>
              </a:rPr>
              <a:t>проводить День без автомобилей началась в Англии в 1997 году, а еще через год прошла во Франции. Уже к 2001 году к </a:t>
            </a:r>
            <a:r>
              <a:rPr lang="ru-RU" sz="2300" b="1" dirty="0" smtClean="0">
                <a:solidFill>
                  <a:srgbClr val="002060"/>
                </a:solidFill>
              </a:rPr>
              <a:t>движению официально </a:t>
            </a:r>
            <a:r>
              <a:rPr lang="ru-RU" sz="2300" b="1" dirty="0">
                <a:solidFill>
                  <a:srgbClr val="002060"/>
                </a:solidFill>
              </a:rPr>
              <a:t>присоединились более тысячи городов в 35 странах мира.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i.obozrevatel.ua/15/1198046/815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285752"/>
            <a:ext cx="4500557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5216" y="3365890"/>
            <a:ext cx="457203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Крупные города многих стран в этот день сокращают использование автомобилей в пользу трамвая, троллейбуса,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автобуса, метро, а также велосипедов и пешей ходьбы. Этот праздник широко отмечается в Республике Татарстан.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7" descr="http://t3.gstatic.com/images?q=tbn:ANd9GcR0PgN-ORpBj5wgNHfBFk-bw5OB6Cgh64CoaCjx8x-0C-1c9nTD3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3643314"/>
            <a:ext cx="4855200" cy="29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810" y="274638"/>
            <a:ext cx="4814890" cy="13684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4 октября – Международный день защиты животных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9098" y="3214686"/>
            <a:ext cx="9358378" cy="350046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Всемирный </a:t>
            </a:r>
            <a:r>
              <a:rPr lang="ru-RU" sz="2400" b="1" dirty="0">
                <a:solidFill>
                  <a:srgbClr val="002060"/>
                </a:solidFill>
              </a:rPr>
              <a:t>день животных,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отмечаемый </a:t>
            </a:r>
            <a:r>
              <a:rPr lang="ru-RU" sz="2400" b="1" dirty="0">
                <a:solidFill>
                  <a:srgbClr val="002060"/>
                </a:solidFill>
              </a:rPr>
              <a:t>во всем мире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ежегодно </a:t>
            </a:r>
            <a:r>
              <a:rPr lang="ru-RU" sz="2400" b="1" dirty="0">
                <a:solidFill>
                  <a:srgbClr val="002060"/>
                </a:solidFill>
              </a:rPr>
              <a:t>4 октября, был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учрежден </a:t>
            </a:r>
            <a:r>
              <a:rPr lang="ru-RU" sz="2400" b="1" dirty="0">
                <a:solidFill>
                  <a:srgbClr val="002060"/>
                </a:solidFill>
              </a:rPr>
              <a:t>в 1931 году в Италии.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России эта дата отмечается с 2000 года. Причем праздник 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касается защиты не только диких животных, но и домашних, 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поскольку примеров жестокого обращения с ними в последние 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годы становится все больше.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priemnaya\Desktop\Экологический календарь\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214290"/>
            <a:ext cx="4286280" cy="2928958"/>
          </a:xfrm>
          <a:prstGeom prst="rect">
            <a:avLst/>
          </a:prstGeom>
          <a:noFill/>
        </p:spPr>
      </p:pic>
      <p:pic>
        <p:nvPicPr>
          <p:cNvPr id="26628" name="Picture 4" descr="http://xn-----6kcmadfbh0abcb5bybfg2a5b.xn--p1ai/media/k2/items/cache/42121f00ffc451d0c288e11c1f28cbd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1785926"/>
            <a:ext cx="4857784" cy="3071834"/>
          </a:xfrm>
          <a:prstGeom prst="rect">
            <a:avLst/>
          </a:prstGeom>
          <a:noFill/>
        </p:spPr>
      </p:pic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riemnaya\Desktop\Экологический календарь\kapli_dozhdya_na_listve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571612"/>
            <a:ext cx="9429816" cy="185738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6720" y="714356"/>
          <a:ext cx="8786874" cy="5834270"/>
        </p:xfrm>
        <a:graphic>
          <a:graphicData uri="http://schemas.openxmlformats.org/drawingml/2006/table">
            <a:tbl>
              <a:tblPr/>
              <a:tblGrid>
                <a:gridCol w="1903009"/>
                <a:gridCol w="6883865"/>
              </a:tblGrid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Название международного дня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 января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День заповедников и национальных парков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февраля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Всемирный день защиты морских млекопитающих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марта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Всемирный день водных ресурсов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апреля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Международный день птиц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апреля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Международный день Земли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июня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Международный день очистки водоемов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июня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Всемирный день охраны окружающей среды. 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День эколога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 сентября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Международный день охраны озонового слоя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сентября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Всемирный день без автомобиля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октября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Международный день защиты животных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60" marR="62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8158" y="-24"/>
            <a:ext cx="8743980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Экологический календарь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0" descr="верх2.png"/>
          <p:cNvPicPr>
            <a:picLocks noChangeAspect="1"/>
          </p:cNvPicPr>
          <p:nvPr/>
        </p:nvPicPr>
        <p:blipFill>
          <a:blip r:embed="rId2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24" y="357166"/>
            <a:ext cx="4672014" cy="2786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11 января - День заповедников и национальных парков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riemnaya\Desktop\Экологический календарь\large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357166"/>
            <a:ext cx="4310058" cy="368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priemnaya\Desktop\Экологический календарь\lar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1785926"/>
            <a:ext cx="4857784" cy="300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654" y="4000504"/>
            <a:ext cx="9525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11 января 1997 года «Центр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охраны дикой природы» и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«Всемирный фонд дикой природы» выступили с инициативой ежегодно отмечать в Российской Федерации «День заповедников и национальных парков». Выбор экологов пал на эту дату не случайно. Именно в этот день, в 1916 году в Бурятии, был создан первый в Российской империи государственный заповедник </a:t>
            </a:r>
            <a:r>
              <a:rPr lang="ru-RU" sz="2400" b="1" dirty="0" err="1" smtClean="0">
                <a:solidFill>
                  <a:srgbClr val="002060"/>
                </a:solidFill>
                <a:cs typeface="Times New Roman" pitchFamily="18" charset="0"/>
              </a:rPr>
              <a:t>Баргузинский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232" y="214290"/>
            <a:ext cx="6381760" cy="10715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19 февраля - Всемирный день защиты морских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млекопитающих</a:t>
            </a:r>
            <a:endParaRPr lang="ru-RU" sz="32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54" y="4643446"/>
            <a:ext cx="9453594" cy="20002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Праздник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учрежден в 1986 году Международной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китовой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комиссией.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В России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День защиты морских млекопитающих отмечается с 2002 года и имеет особое значение, поскольку в морях нашей страны обитает несколько десятков видов китов, дельфинов, морских котиков и тюленей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098" name="Picture 2" descr="C:\Users\priemnaya\Desktop\Экологический календарь\0_e5dde_f1b4dad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285728"/>
            <a:ext cx="350046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tsamax.su/cache/multithumb_thumbs/b_0_650_00___images_animals_ki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226" y="1428736"/>
            <a:ext cx="563824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234" y="571480"/>
            <a:ext cx="4957766" cy="14398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22 марта - Всемирный день водных ресурсов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priemnaya\Desktop\Экологический календарь\127049346219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30" y="285728"/>
            <a:ext cx="485778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post.kards.qip.ru/images/postcard/2f/62/9527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94" y="1785926"/>
            <a:ext cx="378621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9530" y="4000504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Праздник создан в 1993 году Генеральной Ассамблеей ООН.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территории нашей страны праздник "Всемирный день воды" отмечается с 1995 года. Его девизом является: «Вода - это жизнь».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810" y="274638"/>
            <a:ext cx="5286412" cy="12969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 апреля </a:t>
            </a:r>
            <a:r>
              <a:rPr lang="ru-RU" sz="3600" b="1" dirty="0" smtClean="0">
                <a:solidFill>
                  <a:srgbClr val="C00000"/>
                </a:solidFill>
              </a:rPr>
              <a:t>–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Международный </a:t>
            </a:r>
            <a:r>
              <a:rPr lang="ru-RU" sz="3600" b="1" dirty="0">
                <a:solidFill>
                  <a:srgbClr val="C00000"/>
                </a:solidFill>
              </a:rPr>
              <a:t>день птиц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9459" name="Picture 3" descr="C:\Users\priemnaya\Desktop\Экологический календарь\lar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4" y="1285860"/>
            <a:ext cx="488155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http://bibliopskov.ru/img2013/p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357166"/>
            <a:ext cx="435771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572008"/>
            <a:ext cx="9501254" cy="228599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1 </a:t>
            </a:r>
            <a:r>
              <a:rPr lang="ru-RU" sz="2400" b="1" dirty="0">
                <a:solidFill>
                  <a:srgbClr val="002060"/>
                </a:solidFill>
              </a:rPr>
              <a:t>апреля вся планета отмечает Международный день птиц. </a:t>
            </a:r>
            <a:r>
              <a:rPr lang="ru-RU" sz="2400" b="1" dirty="0" smtClean="0">
                <a:solidFill>
                  <a:srgbClr val="002060"/>
                </a:solidFill>
              </a:rPr>
              <a:t>Он возник </a:t>
            </a:r>
            <a:r>
              <a:rPr lang="ru-RU" sz="2400" b="1" dirty="0">
                <a:solidFill>
                  <a:srgbClr val="002060"/>
                </a:solidFill>
              </a:rPr>
              <a:t>в США в 1894 году. День птиц является самым </a:t>
            </a:r>
            <a:r>
              <a:rPr lang="ru-RU" sz="2400" b="1" i="1" dirty="0">
                <a:solidFill>
                  <a:srgbClr val="002060"/>
                </a:solidFill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</a:rPr>
              <a:t>старым» </a:t>
            </a:r>
            <a:r>
              <a:rPr lang="ru-RU" sz="2400" b="1" dirty="0">
                <a:solidFill>
                  <a:srgbClr val="002060"/>
                </a:solidFill>
              </a:rPr>
              <a:t>праздником экологического календаря, во всем мире его начали отмечать еще в начале 20 века. В нашей стране праздник знаменует собой массовый прилет птиц с зимовок.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6" y="357166"/>
            <a:ext cx="5524504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22 </a:t>
            </a:r>
            <a:r>
              <a:rPr lang="ru-RU" sz="3600" b="1" dirty="0">
                <a:solidFill>
                  <a:srgbClr val="C00000"/>
                </a:solidFill>
              </a:rPr>
              <a:t>апреля </a:t>
            </a:r>
            <a:r>
              <a:rPr lang="ru-RU" sz="3600" b="1" dirty="0" smtClean="0">
                <a:solidFill>
                  <a:srgbClr val="C00000"/>
                </a:solidFill>
              </a:rPr>
              <a:t>–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Международный </a:t>
            </a:r>
            <a:r>
              <a:rPr lang="ru-RU" sz="3600" b="1" dirty="0">
                <a:solidFill>
                  <a:srgbClr val="C00000"/>
                </a:solidFill>
              </a:rPr>
              <a:t>день Земли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priemnaya\Desktop\Экологический календарь\э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54" y="500042"/>
            <a:ext cx="41434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6654" y="3857628"/>
            <a:ext cx="9429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Традиция отмечать 22 апреля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День Земли зародилась в Америке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в 1970 году, в 1990 году этот день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стал международной акцией. В России его отмечают с 1992 года.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Основной целью этой акции является привлечение внимания каждого человека планеты к проблемам ее окружающей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6" name="Picture 6" descr="     Министерством экологии и природных ресурсов Республики Татарстан проведена практическая природоохранная акция по созданию экологической троп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6" y="1500174"/>
            <a:ext cx="465541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314" y="357166"/>
            <a:ext cx="4314824" cy="8572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Международный день очистки водоемов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bumbio.ru/sites/default/files/karuer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3429000"/>
            <a:ext cx="4428000" cy="32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Users\priemnaya\Desktop\Экологический календарь\lar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01" y="404619"/>
            <a:ext cx="4429155" cy="281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33902" y="1428712"/>
            <a:ext cx="4548254" cy="542928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7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</a:t>
            </a:r>
            <a:r>
              <a:rPr lang="ru-RU" sz="9600" b="1" dirty="0" smtClean="0">
                <a:solidFill>
                  <a:srgbClr val="002060"/>
                </a:solidFill>
              </a:rPr>
              <a:t>Проводится </a:t>
            </a:r>
            <a:r>
              <a:rPr lang="ru-RU" sz="9600" b="1" dirty="0">
                <a:solidFill>
                  <a:srgbClr val="002060"/>
                </a:solidFill>
              </a:rPr>
              <a:t>с 1995 года во многих странах </a:t>
            </a:r>
            <a:r>
              <a:rPr lang="ru-RU" sz="9600" b="1" dirty="0" smtClean="0">
                <a:solidFill>
                  <a:srgbClr val="002060"/>
                </a:solidFill>
              </a:rPr>
              <a:t>мира. </a:t>
            </a:r>
            <a:r>
              <a:rPr lang="ru-RU" sz="9600" b="1" dirty="0">
                <a:solidFill>
                  <a:srgbClr val="002060"/>
                </a:solidFill>
              </a:rPr>
              <a:t>На </a:t>
            </a:r>
            <a:r>
              <a:rPr lang="ru-RU" sz="9600" b="1" dirty="0" smtClean="0">
                <a:solidFill>
                  <a:srgbClr val="002060"/>
                </a:solidFill>
              </a:rPr>
              <a:t>территории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</a:rPr>
              <a:t>России </a:t>
            </a:r>
            <a:r>
              <a:rPr lang="ru-RU" sz="9600" b="1" dirty="0">
                <a:solidFill>
                  <a:srgbClr val="002060"/>
                </a:solidFill>
              </a:rPr>
              <a:t>Международный день очистки водоемов появился на восемь лет позже, в 2003 году. Изменилась и дата его проведения. За границей мероприятие проходит в начале осени, а в России, где погода более суровая, – в первое воскресенье июня. </a:t>
            </a:r>
            <a:endParaRPr lang="ru-RU" sz="9600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96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                                                     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82" y="214290"/>
            <a:ext cx="8915400" cy="12858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5 июня </a:t>
            </a:r>
            <a:r>
              <a:rPr lang="ru-RU" sz="3200" b="1" dirty="0" smtClean="0">
                <a:solidFill>
                  <a:srgbClr val="C00000"/>
                </a:solidFill>
              </a:rPr>
              <a:t>- Всемирный </a:t>
            </a:r>
            <a:r>
              <a:rPr lang="ru-RU" sz="3200" b="1" dirty="0">
                <a:solidFill>
                  <a:srgbClr val="C00000"/>
                </a:solidFill>
              </a:rPr>
              <a:t>день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охраны </a:t>
            </a:r>
            <a:r>
              <a:rPr lang="ru-RU" sz="3200" b="1" dirty="0">
                <a:solidFill>
                  <a:srgbClr val="C00000"/>
                </a:solidFill>
              </a:rPr>
              <a:t>окружающей </a:t>
            </a:r>
            <a:r>
              <a:rPr lang="ru-RU" sz="3200" b="1" dirty="0" smtClean="0">
                <a:solidFill>
                  <a:srgbClr val="C00000"/>
                </a:solidFill>
              </a:rPr>
              <a:t>среды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Users\priemnaya\Desktop\Экологический календарь\1270497248685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142984"/>
            <a:ext cx="435771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Проведена экологическая акция на берегу озера Каб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2" y="3714752"/>
            <a:ext cx="478634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38686" y="1214422"/>
            <a:ext cx="4857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Всемирный день охраны окружающей среды учрежден в 1972 году и с тех пор ежегодно отмечается во всем мире. Каждый год этот праздник проходит под определенным девизом.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8092" y="4143380"/>
            <a:ext cx="46434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разные годы темами Всемирного дня окружающей среды были: «Дерево для мира», «Одна Земля - одна семья» и другие. В России 5 июня также отмечается День эколога.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0" descr="верх2.png"/>
          <p:cNvPicPr>
            <a:picLocks noChangeAspect="1"/>
          </p:cNvPicPr>
          <p:nvPr/>
        </p:nvPicPr>
        <p:blipFill>
          <a:blip r:embed="rId4">
            <a:lum bright="10000"/>
          </a:blip>
          <a:srcRect b="49998"/>
          <a:stretch>
            <a:fillRect/>
          </a:stretch>
        </p:blipFill>
        <p:spPr bwMode="auto">
          <a:xfrm>
            <a:off x="-17778" y="-8"/>
            <a:ext cx="9900000" cy="1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614</Words>
  <Application>Microsoft Office PowerPoint</Application>
  <PresentationFormat>Лист A4 (210x297 мм)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ЭКОЛОГИЧЕСКИЙ КАЛЕНДАРЬ</vt:lpstr>
      <vt:lpstr>Экологический календарь</vt:lpstr>
      <vt:lpstr>11 января - День заповедников и национальных парков  </vt:lpstr>
      <vt:lpstr>19 февраля - Всемирный день защиты морских млекопитающих</vt:lpstr>
      <vt:lpstr>22 марта - Всемирный день водных ресурсов </vt:lpstr>
      <vt:lpstr>1 апреля –  Международный день птиц </vt:lpstr>
      <vt:lpstr> 22 апреля –  Международный день Земли </vt:lpstr>
      <vt:lpstr>Международный день очистки водоемов</vt:lpstr>
      <vt:lpstr>5 июня - Всемирный день  охраны окружающей среды </vt:lpstr>
      <vt:lpstr>16 сентября –  Международный день охраны озонового слоя</vt:lpstr>
      <vt:lpstr>22 сентября – Всемирный день без автомобиля </vt:lpstr>
      <vt:lpstr>4 октября – Международный день защиты животных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КАЛЕНДАРЬ</dc:title>
  <dc:creator>Приемная</dc:creator>
  <cp:lastModifiedBy>МАДОУ № 69</cp:lastModifiedBy>
  <cp:revision>65</cp:revision>
  <dcterms:created xsi:type="dcterms:W3CDTF">2014-10-01T04:42:11Z</dcterms:created>
  <dcterms:modified xsi:type="dcterms:W3CDTF">2015-06-11T08:51:42Z</dcterms:modified>
</cp:coreProperties>
</file>